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53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53013C0-33CC-4B0B-8777-2EF4C2DB5E60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60EC03CE-54BF-423D-8E5D-874EE358C101}">
      <dgm:prSet phldrT="[Text]"/>
      <dgm:spPr/>
      <dgm:t>
        <a:bodyPr/>
        <a:lstStyle/>
        <a:p>
          <a:r>
            <a:rPr lang="sr-Latn-CS" dirty="0" smtClean="0"/>
            <a:t>STVARALAČKA SAMODELATNOST POJEDINCA</a:t>
          </a:r>
        </a:p>
        <a:p>
          <a:r>
            <a:rPr lang="sr-Latn-CS" dirty="0" smtClean="0"/>
            <a:t> </a:t>
          </a:r>
          <a:endParaRPr lang="en-US" dirty="0"/>
        </a:p>
      </dgm:t>
    </dgm:pt>
    <dgm:pt modelId="{FCAABFD0-60FD-4D60-BE0A-87F51DC965E7}" type="parTrans" cxnId="{E7B56D13-E964-4D8D-9776-7636FB3297E9}">
      <dgm:prSet/>
      <dgm:spPr/>
      <dgm:t>
        <a:bodyPr/>
        <a:lstStyle/>
        <a:p>
          <a:endParaRPr lang="en-US"/>
        </a:p>
      </dgm:t>
    </dgm:pt>
    <dgm:pt modelId="{9A2AFDB4-7AD1-4577-AA65-01E8E663F0F4}" type="sibTrans" cxnId="{E7B56D13-E964-4D8D-9776-7636FB3297E9}">
      <dgm:prSet/>
      <dgm:spPr/>
      <dgm:t>
        <a:bodyPr/>
        <a:lstStyle/>
        <a:p>
          <a:endParaRPr lang="en-US"/>
        </a:p>
      </dgm:t>
    </dgm:pt>
    <dgm:pt modelId="{3F5CA98E-F263-4670-B91A-82EF3C5E1D2D}">
      <dgm:prSet phldrT="[Text]"/>
      <dgm:spPr/>
      <dgm:t>
        <a:bodyPr/>
        <a:lstStyle/>
        <a:p>
          <a:r>
            <a:rPr lang="sr-Latn-CS" dirty="0" smtClean="0"/>
            <a:t>Otkrivanje suštine čoveka</a:t>
          </a:r>
          <a:endParaRPr lang="en-US" dirty="0"/>
        </a:p>
      </dgm:t>
    </dgm:pt>
    <dgm:pt modelId="{316B2288-30BC-4D2B-BF83-4D0731D6B5B3}" type="parTrans" cxnId="{2C9A560B-AE77-4198-A86F-C24D17324FBD}">
      <dgm:prSet/>
      <dgm:spPr/>
      <dgm:t>
        <a:bodyPr/>
        <a:lstStyle/>
        <a:p>
          <a:endParaRPr lang="en-US"/>
        </a:p>
      </dgm:t>
    </dgm:pt>
    <dgm:pt modelId="{D87CA3F7-2F5A-4E65-AACA-B551F8866D1C}" type="sibTrans" cxnId="{2C9A560B-AE77-4198-A86F-C24D17324FBD}">
      <dgm:prSet/>
      <dgm:spPr/>
      <dgm:t>
        <a:bodyPr/>
        <a:lstStyle/>
        <a:p>
          <a:endParaRPr lang="en-US"/>
        </a:p>
      </dgm:t>
    </dgm:pt>
    <dgm:pt modelId="{119208B4-DBAB-4980-BD43-6A826433E524}">
      <dgm:prSet phldrT="[Text]"/>
      <dgm:spPr/>
      <dgm:t>
        <a:bodyPr/>
        <a:lstStyle/>
        <a:p>
          <a:r>
            <a:rPr lang="sr-Latn-CS" dirty="0" smtClean="0"/>
            <a:t>RAZVOJ</a:t>
          </a:r>
        </a:p>
        <a:p>
          <a:r>
            <a:rPr lang="sr-Latn-CS" dirty="0" smtClean="0"/>
            <a:t> (usklađenost sa prirodom pojedinca: </a:t>
          </a:r>
          <a:r>
            <a:rPr lang="sr-Latn-CS" dirty="0" smtClean="0">
              <a:solidFill>
                <a:srgbClr val="FF0000"/>
              </a:solidFill>
            </a:rPr>
            <a:t>rad, saznanje, umetnost, religija</a:t>
          </a:r>
          <a:r>
            <a:rPr lang="sr-Latn-CS" dirty="0" smtClean="0"/>
            <a:t>)</a:t>
          </a:r>
          <a:endParaRPr lang="en-US" dirty="0"/>
        </a:p>
      </dgm:t>
    </dgm:pt>
    <dgm:pt modelId="{EE25A18C-ACBA-42EB-AA42-AE06E75B7623}" type="parTrans" cxnId="{FCD0B30D-9925-43EC-8485-61B039411AF2}">
      <dgm:prSet/>
      <dgm:spPr/>
      <dgm:t>
        <a:bodyPr/>
        <a:lstStyle/>
        <a:p>
          <a:endParaRPr lang="en-US"/>
        </a:p>
      </dgm:t>
    </dgm:pt>
    <dgm:pt modelId="{EF0B296B-178A-4386-8E1B-F91C5EE9D8A6}" type="sibTrans" cxnId="{FCD0B30D-9925-43EC-8485-61B039411AF2}">
      <dgm:prSet/>
      <dgm:spPr/>
      <dgm:t>
        <a:bodyPr/>
        <a:lstStyle/>
        <a:p>
          <a:endParaRPr lang="en-US"/>
        </a:p>
      </dgm:t>
    </dgm:pt>
    <dgm:pt modelId="{1356B365-7645-47E7-A982-5FF4223202CF}" type="pres">
      <dgm:prSet presAssocID="{453013C0-33CC-4B0B-8777-2EF4C2DB5E60}" presName="compositeShape" presStyleCnt="0">
        <dgm:presLayoutVars>
          <dgm:dir/>
          <dgm:resizeHandles/>
        </dgm:presLayoutVars>
      </dgm:prSet>
      <dgm:spPr/>
    </dgm:pt>
    <dgm:pt modelId="{317B6EE7-813A-42C5-B81C-82ED57C2D305}" type="pres">
      <dgm:prSet presAssocID="{453013C0-33CC-4B0B-8777-2EF4C2DB5E60}" presName="pyramid" presStyleLbl="node1" presStyleIdx="0" presStyleCnt="1"/>
      <dgm:spPr/>
    </dgm:pt>
    <dgm:pt modelId="{A61CF684-EB68-4691-BB4A-F5A9AAC322FC}" type="pres">
      <dgm:prSet presAssocID="{453013C0-33CC-4B0B-8777-2EF4C2DB5E60}" presName="theList" presStyleCnt="0"/>
      <dgm:spPr/>
    </dgm:pt>
    <dgm:pt modelId="{CBA4C618-8701-46AB-95B7-08B656002B70}" type="pres">
      <dgm:prSet presAssocID="{60EC03CE-54BF-423D-8E5D-874EE358C101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F152D4-EFD2-4628-9B99-B6C3045F2B30}" type="pres">
      <dgm:prSet presAssocID="{60EC03CE-54BF-423D-8E5D-874EE358C101}" presName="aSpace" presStyleCnt="0"/>
      <dgm:spPr/>
    </dgm:pt>
    <dgm:pt modelId="{39E35E44-6DBF-4ECF-8CCB-00F9B34B62CF}" type="pres">
      <dgm:prSet presAssocID="{3F5CA98E-F263-4670-B91A-82EF3C5E1D2D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8BB9E3-9A68-4C28-88A2-95C9C9EFD83E}" type="pres">
      <dgm:prSet presAssocID="{3F5CA98E-F263-4670-B91A-82EF3C5E1D2D}" presName="aSpace" presStyleCnt="0"/>
      <dgm:spPr/>
    </dgm:pt>
    <dgm:pt modelId="{DDEC49AD-804B-441C-BF58-3C673BEC5EA1}" type="pres">
      <dgm:prSet presAssocID="{119208B4-DBAB-4980-BD43-6A826433E524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C34526-3EA5-4292-B615-4CDA1C45CDEB}" type="pres">
      <dgm:prSet presAssocID="{119208B4-DBAB-4980-BD43-6A826433E524}" presName="aSpace" presStyleCnt="0"/>
      <dgm:spPr/>
    </dgm:pt>
  </dgm:ptLst>
  <dgm:cxnLst>
    <dgm:cxn modelId="{31C063AF-08A8-401E-A999-59AA6D7B0D1B}" type="presOf" srcId="{3F5CA98E-F263-4670-B91A-82EF3C5E1D2D}" destId="{39E35E44-6DBF-4ECF-8CCB-00F9B34B62CF}" srcOrd="0" destOrd="0" presId="urn:microsoft.com/office/officeart/2005/8/layout/pyramid2"/>
    <dgm:cxn modelId="{E7B56D13-E964-4D8D-9776-7636FB3297E9}" srcId="{453013C0-33CC-4B0B-8777-2EF4C2DB5E60}" destId="{60EC03CE-54BF-423D-8E5D-874EE358C101}" srcOrd="0" destOrd="0" parTransId="{FCAABFD0-60FD-4D60-BE0A-87F51DC965E7}" sibTransId="{9A2AFDB4-7AD1-4577-AA65-01E8E663F0F4}"/>
    <dgm:cxn modelId="{2C9A560B-AE77-4198-A86F-C24D17324FBD}" srcId="{453013C0-33CC-4B0B-8777-2EF4C2DB5E60}" destId="{3F5CA98E-F263-4670-B91A-82EF3C5E1D2D}" srcOrd="1" destOrd="0" parTransId="{316B2288-30BC-4D2B-BF83-4D0731D6B5B3}" sibTransId="{D87CA3F7-2F5A-4E65-AACA-B551F8866D1C}"/>
    <dgm:cxn modelId="{FCD0B30D-9925-43EC-8485-61B039411AF2}" srcId="{453013C0-33CC-4B0B-8777-2EF4C2DB5E60}" destId="{119208B4-DBAB-4980-BD43-6A826433E524}" srcOrd="2" destOrd="0" parTransId="{EE25A18C-ACBA-42EB-AA42-AE06E75B7623}" sibTransId="{EF0B296B-178A-4386-8E1B-F91C5EE9D8A6}"/>
    <dgm:cxn modelId="{855239E9-D18E-4DB8-84A0-691A5A3C28C8}" type="presOf" srcId="{60EC03CE-54BF-423D-8E5D-874EE358C101}" destId="{CBA4C618-8701-46AB-95B7-08B656002B70}" srcOrd="0" destOrd="0" presId="urn:microsoft.com/office/officeart/2005/8/layout/pyramid2"/>
    <dgm:cxn modelId="{A25C08F6-2CDD-474E-90A7-B7D633FFC94C}" type="presOf" srcId="{119208B4-DBAB-4980-BD43-6A826433E524}" destId="{DDEC49AD-804B-441C-BF58-3C673BEC5EA1}" srcOrd="0" destOrd="0" presId="urn:microsoft.com/office/officeart/2005/8/layout/pyramid2"/>
    <dgm:cxn modelId="{6E6172C3-2266-4D62-907E-6D38683E6370}" type="presOf" srcId="{453013C0-33CC-4B0B-8777-2EF4C2DB5E60}" destId="{1356B365-7645-47E7-A982-5FF4223202CF}" srcOrd="0" destOrd="0" presId="urn:microsoft.com/office/officeart/2005/8/layout/pyramid2"/>
    <dgm:cxn modelId="{8F191A4D-65CC-4055-B75A-2CA684F7890B}" type="presParOf" srcId="{1356B365-7645-47E7-A982-5FF4223202CF}" destId="{317B6EE7-813A-42C5-B81C-82ED57C2D305}" srcOrd="0" destOrd="0" presId="urn:microsoft.com/office/officeart/2005/8/layout/pyramid2"/>
    <dgm:cxn modelId="{8AA35CFD-C837-4A81-B751-1823F69709CC}" type="presParOf" srcId="{1356B365-7645-47E7-A982-5FF4223202CF}" destId="{A61CF684-EB68-4691-BB4A-F5A9AAC322FC}" srcOrd="1" destOrd="0" presId="urn:microsoft.com/office/officeart/2005/8/layout/pyramid2"/>
    <dgm:cxn modelId="{ED37060C-F2E6-4A45-B48E-AE15E3193C00}" type="presParOf" srcId="{A61CF684-EB68-4691-BB4A-F5A9AAC322FC}" destId="{CBA4C618-8701-46AB-95B7-08B656002B70}" srcOrd="0" destOrd="0" presId="urn:microsoft.com/office/officeart/2005/8/layout/pyramid2"/>
    <dgm:cxn modelId="{E3CB035A-1181-4D74-A521-18D5E0125D94}" type="presParOf" srcId="{A61CF684-EB68-4691-BB4A-F5A9AAC322FC}" destId="{EFF152D4-EFD2-4628-9B99-B6C3045F2B30}" srcOrd="1" destOrd="0" presId="urn:microsoft.com/office/officeart/2005/8/layout/pyramid2"/>
    <dgm:cxn modelId="{D9495CFA-8359-4CEF-9F66-7CB2C28677A2}" type="presParOf" srcId="{A61CF684-EB68-4691-BB4A-F5A9AAC322FC}" destId="{39E35E44-6DBF-4ECF-8CCB-00F9B34B62CF}" srcOrd="2" destOrd="0" presId="urn:microsoft.com/office/officeart/2005/8/layout/pyramid2"/>
    <dgm:cxn modelId="{191C5A1F-3A2A-4BC2-A64F-24EFFE9CE7A4}" type="presParOf" srcId="{A61CF684-EB68-4691-BB4A-F5A9AAC322FC}" destId="{108BB9E3-9A68-4C28-88A2-95C9C9EFD83E}" srcOrd="3" destOrd="0" presId="urn:microsoft.com/office/officeart/2005/8/layout/pyramid2"/>
    <dgm:cxn modelId="{48FDC13C-3CC2-40E4-BA4A-E1425D5BD70F}" type="presParOf" srcId="{A61CF684-EB68-4691-BB4A-F5A9AAC322FC}" destId="{DDEC49AD-804B-441C-BF58-3C673BEC5EA1}" srcOrd="4" destOrd="0" presId="urn:microsoft.com/office/officeart/2005/8/layout/pyramid2"/>
    <dgm:cxn modelId="{2C1CD382-F3C3-4751-A047-0C9AA40F0EBA}" type="presParOf" srcId="{A61CF684-EB68-4691-BB4A-F5A9AAC322FC}" destId="{53C34526-3EA5-4292-B615-4CDA1C45CDEB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96AE705-8A66-4F59-AF5A-342BDAFFF431}" type="doc">
      <dgm:prSet loTypeId="urn:microsoft.com/office/officeart/2005/8/layout/arrow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682540B-34D8-4633-9257-F9B400CED16F}">
      <dgm:prSet phldrT="[Text]"/>
      <dgm:spPr/>
      <dgm:t>
        <a:bodyPr/>
        <a:lstStyle/>
        <a:p>
          <a:r>
            <a:rPr lang="sr-Latn-CS" dirty="0" smtClean="0"/>
            <a:t>Spoljašnji uticaji</a:t>
          </a:r>
          <a:endParaRPr lang="en-US" dirty="0"/>
        </a:p>
      </dgm:t>
    </dgm:pt>
    <dgm:pt modelId="{07AB9631-BE7F-41CE-9488-1FA6BA75476C}" type="parTrans" cxnId="{AA12F4DA-0072-4E90-9007-2F112C87426F}">
      <dgm:prSet/>
      <dgm:spPr/>
      <dgm:t>
        <a:bodyPr/>
        <a:lstStyle/>
        <a:p>
          <a:endParaRPr lang="en-US"/>
        </a:p>
      </dgm:t>
    </dgm:pt>
    <dgm:pt modelId="{C1A2F13E-493E-424F-B47F-A43080CE3C57}" type="sibTrans" cxnId="{AA12F4DA-0072-4E90-9007-2F112C87426F}">
      <dgm:prSet/>
      <dgm:spPr/>
      <dgm:t>
        <a:bodyPr/>
        <a:lstStyle/>
        <a:p>
          <a:endParaRPr lang="en-US"/>
        </a:p>
      </dgm:t>
    </dgm:pt>
    <dgm:pt modelId="{1CBB8300-AC7E-4F7B-AD95-3DCD40D6E742}">
      <dgm:prSet phldrT="[Text]"/>
      <dgm:spPr/>
      <dgm:t>
        <a:bodyPr/>
        <a:lstStyle/>
        <a:p>
          <a:r>
            <a:rPr lang="sr-Latn-CS" dirty="0" smtClean="0"/>
            <a:t>Unutrašnje tendencije</a:t>
          </a:r>
          <a:endParaRPr lang="en-US" dirty="0"/>
        </a:p>
      </dgm:t>
    </dgm:pt>
    <dgm:pt modelId="{76DD572E-4F70-4797-BFFB-67710155EE18}" type="parTrans" cxnId="{419B85A4-4A40-42CC-9581-7495E8885BC7}">
      <dgm:prSet/>
      <dgm:spPr/>
      <dgm:t>
        <a:bodyPr/>
        <a:lstStyle/>
        <a:p>
          <a:endParaRPr lang="en-US"/>
        </a:p>
      </dgm:t>
    </dgm:pt>
    <dgm:pt modelId="{9905D297-D9E1-4D51-BD82-B8697C7616A6}" type="sibTrans" cxnId="{419B85A4-4A40-42CC-9581-7495E8885BC7}">
      <dgm:prSet/>
      <dgm:spPr/>
      <dgm:t>
        <a:bodyPr/>
        <a:lstStyle/>
        <a:p>
          <a:endParaRPr lang="en-US"/>
        </a:p>
      </dgm:t>
    </dgm:pt>
    <dgm:pt modelId="{B9815A27-B157-4E10-B085-2A12655AB435}" type="pres">
      <dgm:prSet presAssocID="{C96AE705-8A66-4F59-AF5A-342BDAFFF431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2A88820-2CE1-4AC6-9349-C99B4F1D849A}" type="pres">
      <dgm:prSet presAssocID="{C96AE705-8A66-4F59-AF5A-342BDAFFF431}" presName="divider" presStyleLbl="fgShp" presStyleIdx="0" presStyleCnt="1"/>
      <dgm:spPr/>
    </dgm:pt>
    <dgm:pt modelId="{07CD2472-FBA7-4633-BF7E-14E7B2FF8AE3}" type="pres">
      <dgm:prSet presAssocID="{B682540B-34D8-4633-9257-F9B400CED16F}" presName="downArrow" presStyleLbl="node1" presStyleIdx="0" presStyleCnt="2"/>
      <dgm:spPr/>
    </dgm:pt>
    <dgm:pt modelId="{982DBCA7-63E9-4EA8-BC45-0B939E3E33D7}" type="pres">
      <dgm:prSet presAssocID="{B682540B-34D8-4633-9257-F9B400CED16F}" presName="downArrow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F7E345-18EB-422D-AF96-694FD5AD3E86}" type="pres">
      <dgm:prSet presAssocID="{1CBB8300-AC7E-4F7B-AD95-3DCD40D6E742}" presName="upArrow" presStyleLbl="node1" presStyleIdx="1" presStyleCnt="2"/>
      <dgm:spPr/>
    </dgm:pt>
    <dgm:pt modelId="{7BA9F290-84DD-45AA-A144-33DD4A34175E}" type="pres">
      <dgm:prSet presAssocID="{1CBB8300-AC7E-4F7B-AD95-3DCD40D6E742}" presName="upArrow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2A24929-EAB3-4A9E-9FC8-7CD64620B4A3}" type="presOf" srcId="{C96AE705-8A66-4F59-AF5A-342BDAFFF431}" destId="{B9815A27-B157-4E10-B085-2A12655AB435}" srcOrd="0" destOrd="0" presId="urn:microsoft.com/office/officeart/2005/8/layout/arrow3"/>
    <dgm:cxn modelId="{2BAD8CBC-0A7A-449C-9C15-773B3CF53D69}" type="presOf" srcId="{B682540B-34D8-4633-9257-F9B400CED16F}" destId="{982DBCA7-63E9-4EA8-BC45-0B939E3E33D7}" srcOrd="0" destOrd="0" presId="urn:microsoft.com/office/officeart/2005/8/layout/arrow3"/>
    <dgm:cxn modelId="{419B85A4-4A40-42CC-9581-7495E8885BC7}" srcId="{C96AE705-8A66-4F59-AF5A-342BDAFFF431}" destId="{1CBB8300-AC7E-4F7B-AD95-3DCD40D6E742}" srcOrd="1" destOrd="0" parTransId="{76DD572E-4F70-4797-BFFB-67710155EE18}" sibTransId="{9905D297-D9E1-4D51-BD82-B8697C7616A6}"/>
    <dgm:cxn modelId="{AA12F4DA-0072-4E90-9007-2F112C87426F}" srcId="{C96AE705-8A66-4F59-AF5A-342BDAFFF431}" destId="{B682540B-34D8-4633-9257-F9B400CED16F}" srcOrd="0" destOrd="0" parTransId="{07AB9631-BE7F-41CE-9488-1FA6BA75476C}" sibTransId="{C1A2F13E-493E-424F-B47F-A43080CE3C57}"/>
    <dgm:cxn modelId="{5798E400-C17C-402E-8507-44487BDB5E53}" type="presOf" srcId="{1CBB8300-AC7E-4F7B-AD95-3DCD40D6E742}" destId="{7BA9F290-84DD-45AA-A144-33DD4A34175E}" srcOrd="0" destOrd="0" presId="urn:microsoft.com/office/officeart/2005/8/layout/arrow3"/>
    <dgm:cxn modelId="{F263457C-2066-4782-900C-7E80E218C616}" type="presParOf" srcId="{B9815A27-B157-4E10-B085-2A12655AB435}" destId="{E2A88820-2CE1-4AC6-9349-C99B4F1D849A}" srcOrd="0" destOrd="0" presId="urn:microsoft.com/office/officeart/2005/8/layout/arrow3"/>
    <dgm:cxn modelId="{FAE1384D-B5D5-4301-8273-9EA869846821}" type="presParOf" srcId="{B9815A27-B157-4E10-B085-2A12655AB435}" destId="{07CD2472-FBA7-4633-BF7E-14E7B2FF8AE3}" srcOrd="1" destOrd="0" presId="urn:microsoft.com/office/officeart/2005/8/layout/arrow3"/>
    <dgm:cxn modelId="{DA96C58C-219E-422C-AD6E-C0D21FB5BE3E}" type="presParOf" srcId="{B9815A27-B157-4E10-B085-2A12655AB435}" destId="{982DBCA7-63E9-4EA8-BC45-0B939E3E33D7}" srcOrd="2" destOrd="0" presId="urn:microsoft.com/office/officeart/2005/8/layout/arrow3"/>
    <dgm:cxn modelId="{81FE8EFF-1E34-4E46-B713-62248D88DF99}" type="presParOf" srcId="{B9815A27-B157-4E10-B085-2A12655AB435}" destId="{10F7E345-18EB-422D-AF96-694FD5AD3E86}" srcOrd="3" destOrd="0" presId="urn:microsoft.com/office/officeart/2005/8/layout/arrow3"/>
    <dgm:cxn modelId="{8E95A84E-6AF7-4CC5-9AA5-272B91694261}" type="presParOf" srcId="{B9815A27-B157-4E10-B085-2A12655AB435}" destId="{7BA9F290-84DD-45AA-A144-33DD4A34175E}" srcOrd="4" destOrd="0" presId="urn:microsoft.com/office/officeart/2005/8/layout/arrow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0514303-E638-4660-BBFD-5524B5276AD1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93B8952-E0FB-42EA-94A2-216E4CE7F1C7}">
      <dgm:prSet phldrT="[Text]"/>
      <dgm:spPr/>
      <dgm:t>
        <a:bodyPr/>
        <a:lstStyle/>
        <a:p>
          <a:r>
            <a:rPr lang="sr-Latn-CS" dirty="0" smtClean="0"/>
            <a:t>Stvaralačka samoaktivnost</a:t>
          </a:r>
          <a:endParaRPr lang="en-US" dirty="0"/>
        </a:p>
      </dgm:t>
    </dgm:pt>
    <dgm:pt modelId="{FEB6E0A5-BE09-4CE7-AA26-72CC36E3AC86}" type="parTrans" cxnId="{B7A939A0-8FA9-4F0E-B892-F445649FD5B8}">
      <dgm:prSet/>
      <dgm:spPr/>
      <dgm:t>
        <a:bodyPr/>
        <a:lstStyle/>
        <a:p>
          <a:endParaRPr lang="en-US"/>
        </a:p>
      </dgm:t>
    </dgm:pt>
    <dgm:pt modelId="{5991D3E1-6F35-4092-B091-A8FA46E2F614}" type="sibTrans" cxnId="{B7A939A0-8FA9-4F0E-B892-F445649FD5B8}">
      <dgm:prSet/>
      <dgm:spPr/>
      <dgm:t>
        <a:bodyPr/>
        <a:lstStyle/>
        <a:p>
          <a:endParaRPr lang="en-US"/>
        </a:p>
      </dgm:t>
    </dgm:pt>
    <dgm:pt modelId="{152546BC-43F8-440B-AC22-2172D5982FD4}">
      <dgm:prSet phldrT="[Text]"/>
      <dgm:spPr/>
      <dgm:t>
        <a:bodyPr/>
        <a:lstStyle/>
        <a:p>
          <a:r>
            <a:rPr lang="sr-Latn-CS" dirty="0" smtClean="0"/>
            <a:t>Samorazvoj</a:t>
          </a:r>
          <a:endParaRPr lang="en-US" dirty="0"/>
        </a:p>
      </dgm:t>
    </dgm:pt>
    <dgm:pt modelId="{492876FD-6F77-4600-B939-85A6660D3857}" type="parTrans" cxnId="{70CD0009-BBA2-4CE3-BBDC-95ACDDF315B2}">
      <dgm:prSet/>
      <dgm:spPr/>
      <dgm:t>
        <a:bodyPr/>
        <a:lstStyle/>
        <a:p>
          <a:endParaRPr lang="en-US"/>
        </a:p>
      </dgm:t>
    </dgm:pt>
    <dgm:pt modelId="{DBEC7B52-EA3E-47A3-9473-CEAE3365D7BB}" type="sibTrans" cxnId="{70CD0009-BBA2-4CE3-BBDC-95ACDDF315B2}">
      <dgm:prSet/>
      <dgm:spPr/>
      <dgm:t>
        <a:bodyPr/>
        <a:lstStyle/>
        <a:p>
          <a:endParaRPr lang="en-US"/>
        </a:p>
      </dgm:t>
    </dgm:pt>
    <dgm:pt modelId="{D16CF9E3-63C7-41FB-B5C5-52FB1DA72687}">
      <dgm:prSet phldrT="[Text]"/>
      <dgm:spPr/>
      <dgm:t>
        <a:bodyPr/>
        <a:lstStyle/>
        <a:p>
          <a:r>
            <a:rPr lang="sr-Latn-CS" dirty="0" smtClean="0"/>
            <a:t>Izražavanje, stvaranje</a:t>
          </a:r>
          <a:endParaRPr lang="en-US" dirty="0"/>
        </a:p>
      </dgm:t>
    </dgm:pt>
    <dgm:pt modelId="{4159D37D-64CA-45FC-8D51-7D71A9559D19}" type="parTrans" cxnId="{7819CBF0-405D-4181-843A-B1B671566F6A}">
      <dgm:prSet/>
      <dgm:spPr/>
      <dgm:t>
        <a:bodyPr/>
        <a:lstStyle/>
        <a:p>
          <a:endParaRPr lang="en-US"/>
        </a:p>
      </dgm:t>
    </dgm:pt>
    <dgm:pt modelId="{524B2619-4EC9-4B8F-8B11-54D3663615AA}" type="sibTrans" cxnId="{7819CBF0-405D-4181-843A-B1B671566F6A}">
      <dgm:prSet/>
      <dgm:spPr/>
      <dgm:t>
        <a:bodyPr/>
        <a:lstStyle/>
        <a:p>
          <a:endParaRPr lang="en-US"/>
        </a:p>
      </dgm:t>
    </dgm:pt>
    <dgm:pt modelId="{E59645A5-AE8A-4253-849B-29D057436ED5}" type="pres">
      <dgm:prSet presAssocID="{F0514303-E638-4660-BBFD-5524B5276AD1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6B31548-C9C8-4964-8CD9-D97B5C1A996B}" type="pres">
      <dgm:prSet presAssocID="{F0514303-E638-4660-BBFD-5524B5276AD1}" presName="dummyMaxCanvas" presStyleCnt="0">
        <dgm:presLayoutVars/>
      </dgm:prSet>
      <dgm:spPr/>
    </dgm:pt>
    <dgm:pt modelId="{D62FF841-AE54-4A94-87B2-CF6829D653E1}" type="pres">
      <dgm:prSet presAssocID="{F0514303-E638-4660-BBFD-5524B5276AD1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073F5F-1126-47CE-874C-C16AB02D73DD}" type="pres">
      <dgm:prSet presAssocID="{F0514303-E638-4660-BBFD-5524B5276AD1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E19E10-1C05-4742-980A-FC73874A3E98}" type="pres">
      <dgm:prSet presAssocID="{F0514303-E638-4660-BBFD-5524B5276AD1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7DB095-32D4-443E-8A40-99BAF8BA3C95}" type="pres">
      <dgm:prSet presAssocID="{F0514303-E638-4660-BBFD-5524B5276AD1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926CA6-DD2F-4B38-A3E3-F21EEF5AD1DD}" type="pres">
      <dgm:prSet presAssocID="{F0514303-E638-4660-BBFD-5524B5276AD1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D7BC8E-990F-46C6-8CB3-38C57A96B56D}" type="pres">
      <dgm:prSet presAssocID="{F0514303-E638-4660-BBFD-5524B5276AD1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034917-2D1A-47D9-88BF-08F697392F7D}" type="pres">
      <dgm:prSet presAssocID="{F0514303-E638-4660-BBFD-5524B5276AD1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EB952B-646E-4F45-B253-CCB6AF97330C}" type="pres">
      <dgm:prSet presAssocID="{F0514303-E638-4660-BBFD-5524B5276AD1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EDAE87D-6F78-423F-8B81-A31939DCC2A4}" type="presOf" srcId="{D93B8952-E0FB-42EA-94A2-216E4CE7F1C7}" destId="{F5D7BC8E-990F-46C6-8CB3-38C57A96B56D}" srcOrd="1" destOrd="0" presId="urn:microsoft.com/office/officeart/2005/8/layout/vProcess5"/>
    <dgm:cxn modelId="{7819CBF0-405D-4181-843A-B1B671566F6A}" srcId="{F0514303-E638-4660-BBFD-5524B5276AD1}" destId="{D16CF9E3-63C7-41FB-B5C5-52FB1DA72687}" srcOrd="2" destOrd="0" parTransId="{4159D37D-64CA-45FC-8D51-7D71A9559D19}" sibTransId="{524B2619-4EC9-4B8F-8B11-54D3663615AA}"/>
    <dgm:cxn modelId="{ECBC60DA-DD33-4A77-AE61-ECDD788D6A0C}" type="presOf" srcId="{F0514303-E638-4660-BBFD-5524B5276AD1}" destId="{E59645A5-AE8A-4253-849B-29D057436ED5}" srcOrd="0" destOrd="0" presId="urn:microsoft.com/office/officeart/2005/8/layout/vProcess5"/>
    <dgm:cxn modelId="{31D3B1D6-139E-4010-989F-64BB8F82DBA7}" type="presOf" srcId="{5991D3E1-6F35-4092-B091-A8FA46E2F614}" destId="{C07DB095-32D4-443E-8A40-99BAF8BA3C95}" srcOrd="0" destOrd="0" presId="urn:microsoft.com/office/officeart/2005/8/layout/vProcess5"/>
    <dgm:cxn modelId="{DD0FFCA1-754A-4F62-A753-7BD8BCA4CE1B}" type="presOf" srcId="{DBEC7B52-EA3E-47A3-9473-CEAE3365D7BB}" destId="{31926CA6-DD2F-4B38-A3E3-F21EEF5AD1DD}" srcOrd="0" destOrd="0" presId="urn:microsoft.com/office/officeart/2005/8/layout/vProcess5"/>
    <dgm:cxn modelId="{0502DB63-24A5-4D53-BCCA-13A1908A5B7F}" type="presOf" srcId="{D16CF9E3-63C7-41FB-B5C5-52FB1DA72687}" destId="{80E19E10-1C05-4742-980A-FC73874A3E98}" srcOrd="0" destOrd="0" presId="urn:microsoft.com/office/officeart/2005/8/layout/vProcess5"/>
    <dgm:cxn modelId="{70CD0009-BBA2-4CE3-BBDC-95ACDDF315B2}" srcId="{F0514303-E638-4660-BBFD-5524B5276AD1}" destId="{152546BC-43F8-440B-AC22-2172D5982FD4}" srcOrd="1" destOrd="0" parTransId="{492876FD-6F77-4600-B939-85A6660D3857}" sibTransId="{DBEC7B52-EA3E-47A3-9473-CEAE3365D7BB}"/>
    <dgm:cxn modelId="{3422010A-9593-4B08-95ED-8641097B62BD}" type="presOf" srcId="{152546BC-43F8-440B-AC22-2172D5982FD4}" destId="{6C073F5F-1126-47CE-874C-C16AB02D73DD}" srcOrd="0" destOrd="0" presId="urn:microsoft.com/office/officeart/2005/8/layout/vProcess5"/>
    <dgm:cxn modelId="{5427FABA-7ED4-49C9-9F9C-A738DDD42EA4}" type="presOf" srcId="{D16CF9E3-63C7-41FB-B5C5-52FB1DA72687}" destId="{48EB952B-646E-4F45-B253-CCB6AF97330C}" srcOrd="1" destOrd="0" presId="urn:microsoft.com/office/officeart/2005/8/layout/vProcess5"/>
    <dgm:cxn modelId="{B7A939A0-8FA9-4F0E-B892-F445649FD5B8}" srcId="{F0514303-E638-4660-BBFD-5524B5276AD1}" destId="{D93B8952-E0FB-42EA-94A2-216E4CE7F1C7}" srcOrd="0" destOrd="0" parTransId="{FEB6E0A5-BE09-4CE7-AA26-72CC36E3AC86}" sibTransId="{5991D3E1-6F35-4092-B091-A8FA46E2F614}"/>
    <dgm:cxn modelId="{DB3CCA3C-86E2-4098-BDB9-5BB00741E473}" type="presOf" srcId="{D93B8952-E0FB-42EA-94A2-216E4CE7F1C7}" destId="{D62FF841-AE54-4A94-87B2-CF6829D653E1}" srcOrd="0" destOrd="0" presId="urn:microsoft.com/office/officeart/2005/8/layout/vProcess5"/>
    <dgm:cxn modelId="{19DEEF02-33CD-45A6-9E18-63F2D47F29B5}" type="presOf" srcId="{152546BC-43F8-440B-AC22-2172D5982FD4}" destId="{D4034917-2D1A-47D9-88BF-08F697392F7D}" srcOrd="1" destOrd="0" presId="urn:microsoft.com/office/officeart/2005/8/layout/vProcess5"/>
    <dgm:cxn modelId="{EF1D7721-A28D-40CD-A6FD-E55A14E6C549}" type="presParOf" srcId="{E59645A5-AE8A-4253-849B-29D057436ED5}" destId="{36B31548-C9C8-4964-8CD9-D97B5C1A996B}" srcOrd="0" destOrd="0" presId="urn:microsoft.com/office/officeart/2005/8/layout/vProcess5"/>
    <dgm:cxn modelId="{62C99DC3-6E9D-4423-AC14-D55C83F8B159}" type="presParOf" srcId="{E59645A5-AE8A-4253-849B-29D057436ED5}" destId="{D62FF841-AE54-4A94-87B2-CF6829D653E1}" srcOrd="1" destOrd="0" presId="urn:microsoft.com/office/officeart/2005/8/layout/vProcess5"/>
    <dgm:cxn modelId="{8289392C-4284-460A-A00F-881E98152860}" type="presParOf" srcId="{E59645A5-AE8A-4253-849B-29D057436ED5}" destId="{6C073F5F-1126-47CE-874C-C16AB02D73DD}" srcOrd="2" destOrd="0" presId="urn:microsoft.com/office/officeart/2005/8/layout/vProcess5"/>
    <dgm:cxn modelId="{4D433C4E-E4B6-431D-B43F-D0B7B8FF3F61}" type="presParOf" srcId="{E59645A5-AE8A-4253-849B-29D057436ED5}" destId="{80E19E10-1C05-4742-980A-FC73874A3E98}" srcOrd="3" destOrd="0" presId="urn:microsoft.com/office/officeart/2005/8/layout/vProcess5"/>
    <dgm:cxn modelId="{6AED5CF6-E889-49B0-A08F-57B9BEDD7497}" type="presParOf" srcId="{E59645A5-AE8A-4253-849B-29D057436ED5}" destId="{C07DB095-32D4-443E-8A40-99BAF8BA3C95}" srcOrd="4" destOrd="0" presId="urn:microsoft.com/office/officeart/2005/8/layout/vProcess5"/>
    <dgm:cxn modelId="{9F3C97D9-DF12-4F0C-B06D-87D82376D84C}" type="presParOf" srcId="{E59645A5-AE8A-4253-849B-29D057436ED5}" destId="{31926CA6-DD2F-4B38-A3E3-F21EEF5AD1DD}" srcOrd="5" destOrd="0" presId="urn:microsoft.com/office/officeart/2005/8/layout/vProcess5"/>
    <dgm:cxn modelId="{D8AD1B5D-769D-4CD3-98A4-84FE9F8189E4}" type="presParOf" srcId="{E59645A5-AE8A-4253-849B-29D057436ED5}" destId="{F5D7BC8E-990F-46C6-8CB3-38C57A96B56D}" srcOrd="6" destOrd="0" presId="urn:microsoft.com/office/officeart/2005/8/layout/vProcess5"/>
    <dgm:cxn modelId="{3526FE39-3086-4282-9343-69376D59EE0A}" type="presParOf" srcId="{E59645A5-AE8A-4253-849B-29D057436ED5}" destId="{D4034917-2D1A-47D9-88BF-08F697392F7D}" srcOrd="7" destOrd="0" presId="urn:microsoft.com/office/officeart/2005/8/layout/vProcess5"/>
    <dgm:cxn modelId="{9B2A4B19-94C2-415A-8121-EC4882E55A1C}" type="presParOf" srcId="{E59645A5-AE8A-4253-849B-29D057436ED5}" destId="{48EB952B-646E-4F45-B253-CCB6AF97330C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F9FA63A-B12B-40FF-8670-8179A988FEC7}" type="doc">
      <dgm:prSet loTypeId="urn:microsoft.com/office/officeart/2005/8/layout/hList7#1" loCatId="list" qsTypeId="urn:microsoft.com/office/officeart/2005/8/quickstyle/simple1" qsCatId="simple" csTypeId="urn:microsoft.com/office/officeart/2005/8/colors/accent1_2" csCatId="accent1" phldr="1"/>
      <dgm:spPr/>
    </dgm:pt>
    <dgm:pt modelId="{C1367228-2ECF-42B4-A7DB-F5E9FCC339F2}">
      <dgm:prSet phldrT="[Text]"/>
      <dgm:spPr/>
      <dgm:t>
        <a:bodyPr/>
        <a:lstStyle/>
        <a:p>
          <a:r>
            <a:rPr lang="sr-Latn-CS" dirty="0" smtClean="0"/>
            <a:t>KOCKA</a:t>
          </a:r>
        </a:p>
        <a:p>
          <a:r>
            <a:rPr lang="sr-Latn-CS" dirty="0" smtClean="0"/>
            <a:t>(simbol raznolikosti u jedinstvu)</a:t>
          </a:r>
          <a:endParaRPr lang="en-US" dirty="0"/>
        </a:p>
      </dgm:t>
    </dgm:pt>
    <dgm:pt modelId="{42C985E1-F71F-4C28-B77B-C6052F76FF51}" type="parTrans" cxnId="{5D0C9866-77BA-4F63-BEAB-116F6C6C833E}">
      <dgm:prSet/>
      <dgm:spPr/>
      <dgm:t>
        <a:bodyPr/>
        <a:lstStyle/>
        <a:p>
          <a:endParaRPr lang="en-US"/>
        </a:p>
      </dgm:t>
    </dgm:pt>
    <dgm:pt modelId="{FE9CCD0A-1348-454A-A890-DC22716F60A3}" type="sibTrans" cxnId="{5D0C9866-77BA-4F63-BEAB-116F6C6C833E}">
      <dgm:prSet/>
      <dgm:spPr/>
      <dgm:t>
        <a:bodyPr/>
        <a:lstStyle/>
        <a:p>
          <a:endParaRPr lang="en-US"/>
        </a:p>
      </dgm:t>
    </dgm:pt>
    <dgm:pt modelId="{EEACEEA2-5331-40EC-B567-7C1D205368E8}">
      <dgm:prSet phldrT="[Text]"/>
      <dgm:spPr/>
      <dgm:t>
        <a:bodyPr/>
        <a:lstStyle/>
        <a:p>
          <a:r>
            <a:rPr lang="sr-Latn-CS" dirty="0" smtClean="0"/>
            <a:t>LOPTA</a:t>
          </a:r>
        </a:p>
        <a:p>
          <a:r>
            <a:rPr lang="sr-Latn-CS" dirty="0" smtClean="0"/>
            <a:t>(simbol jedinstva)</a:t>
          </a:r>
          <a:endParaRPr lang="en-US" dirty="0"/>
        </a:p>
      </dgm:t>
    </dgm:pt>
    <dgm:pt modelId="{0036022F-53A3-4964-B9C3-B6D36D68C8BA}" type="parTrans" cxnId="{96F0D664-2C8A-4AD0-8FBC-1CC4482281AC}">
      <dgm:prSet/>
      <dgm:spPr/>
      <dgm:t>
        <a:bodyPr/>
        <a:lstStyle/>
        <a:p>
          <a:endParaRPr lang="en-US"/>
        </a:p>
      </dgm:t>
    </dgm:pt>
    <dgm:pt modelId="{7287C12C-A0EA-468F-99ED-88AC026A27E4}" type="sibTrans" cxnId="{96F0D664-2C8A-4AD0-8FBC-1CC4482281AC}">
      <dgm:prSet/>
      <dgm:spPr/>
      <dgm:t>
        <a:bodyPr/>
        <a:lstStyle/>
        <a:p>
          <a:endParaRPr lang="en-US"/>
        </a:p>
      </dgm:t>
    </dgm:pt>
    <dgm:pt modelId="{3729BF34-48B7-4413-8C0E-6D894FA028B6}">
      <dgm:prSet phldrT="[Text]"/>
      <dgm:spPr/>
      <dgm:t>
        <a:bodyPr/>
        <a:lstStyle/>
        <a:p>
          <a:r>
            <a:rPr lang="sr-Latn-CS" dirty="0" smtClean="0"/>
            <a:t>VALJAK</a:t>
          </a:r>
        </a:p>
        <a:p>
          <a:r>
            <a:rPr lang="sr-Latn-CS" dirty="0" smtClean="0"/>
            <a:t>(simbol života)</a:t>
          </a:r>
          <a:endParaRPr lang="en-US" dirty="0"/>
        </a:p>
      </dgm:t>
    </dgm:pt>
    <dgm:pt modelId="{94683D5D-120E-4836-AB57-A20AC2955237}" type="parTrans" cxnId="{3BB3E13A-C306-4783-B46E-474076A38B4E}">
      <dgm:prSet/>
      <dgm:spPr/>
      <dgm:t>
        <a:bodyPr/>
        <a:lstStyle/>
        <a:p>
          <a:endParaRPr lang="en-US"/>
        </a:p>
      </dgm:t>
    </dgm:pt>
    <dgm:pt modelId="{AC3C31D9-61CE-454B-81AA-F6B2CFAC6E9D}" type="sibTrans" cxnId="{3BB3E13A-C306-4783-B46E-474076A38B4E}">
      <dgm:prSet/>
      <dgm:spPr/>
      <dgm:t>
        <a:bodyPr/>
        <a:lstStyle/>
        <a:p>
          <a:endParaRPr lang="en-US"/>
        </a:p>
      </dgm:t>
    </dgm:pt>
    <dgm:pt modelId="{400618A0-C0F0-4145-84A5-A0FC842C8230}" type="pres">
      <dgm:prSet presAssocID="{4F9FA63A-B12B-40FF-8670-8179A988FEC7}" presName="Name0" presStyleCnt="0">
        <dgm:presLayoutVars>
          <dgm:dir/>
          <dgm:resizeHandles val="exact"/>
        </dgm:presLayoutVars>
      </dgm:prSet>
      <dgm:spPr/>
    </dgm:pt>
    <dgm:pt modelId="{6492F46A-14C9-479F-90D3-812694F16644}" type="pres">
      <dgm:prSet presAssocID="{4F9FA63A-B12B-40FF-8670-8179A988FEC7}" presName="fgShape" presStyleLbl="fgShp" presStyleIdx="0" presStyleCnt="1"/>
      <dgm:spPr/>
    </dgm:pt>
    <dgm:pt modelId="{E835C4AB-901E-49E6-A1F4-17C7C77D0A35}" type="pres">
      <dgm:prSet presAssocID="{4F9FA63A-B12B-40FF-8670-8179A988FEC7}" presName="linComp" presStyleCnt="0"/>
      <dgm:spPr/>
    </dgm:pt>
    <dgm:pt modelId="{47A49619-08D0-473C-B9A0-1AF625A6E1A8}" type="pres">
      <dgm:prSet presAssocID="{C1367228-2ECF-42B4-A7DB-F5E9FCC339F2}" presName="compNode" presStyleCnt="0"/>
      <dgm:spPr/>
    </dgm:pt>
    <dgm:pt modelId="{595FBF07-2F03-4BBE-912C-3C8E10193818}" type="pres">
      <dgm:prSet presAssocID="{C1367228-2ECF-42B4-A7DB-F5E9FCC339F2}" presName="bkgdShape" presStyleLbl="node1" presStyleIdx="0" presStyleCnt="3"/>
      <dgm:spPr/>
      <dgm:t>
        <a:bodyPr/>
        <a:lstStyle/>
        <a:p>
          <a:endParaRPr lang="en-US"/>
        </a:p>
      </dgm:t>
    </dgm:pt>
    <dgm:pt modelId="{9F2BD2A7-9E0C-45D0-B509-4F0AD8ECD895}" type="pres">
      <dgm:prSet presAssocID="{C1367228-2ECF-42B4-A7DB-F5E9FCC339F2}" presName="nodeTx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BE6B74-4EEA-4959-AEA2-B15D8FAA0176}" type="pres">
      <dgm:prSet presAssocID="{C1367228-2ECF-42B4-A7DB-F5E9FCC339F2}" presName="invisiNode" presStyleLbl="node1" presStyleIdx="0" presStyleCnt="3"/>
      <dgm:spPr/>
    </dgm:pt>
    <dgm:pt modelId="{FC5D6AAE-465E-4105-ABA9-3D2F17001DA9}" type="pres">
      <dgm:prSet presAssocID="{C1367228-2ECF-42B4-A7DB-F5E9FCC339F2}" presName="imagNode" presStyleLbl="fgImgPlace1" presStyleIdx="0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83D35317-57C1-4EC9-970A-B03D1D6720A2}" type="pres">
      <dgm:prSet presAssocID="{FE9CCD0A-1348-454A-A890-DC22716F60A3}" presName="sibTrans" presStyleLbl="sibTrans2D1" presStyleIdx="0" presStyleCnt="0"/>
      <dgm:spPr/>
      <dgm:t>
        <a:bodyPr/>
        <a:lstStyle/>
        <a:p>
          <a:endParaRPr lang="en-US"/>
        </a:p>
      </dgm:t>
    </dgm:pt>
    <dgm:pt modelId="{DFDE3A14-D95E-4E6B-BF05-80FAB4C70015}" type="pres">
      <dgm:prSet presAssocID="{EEACEEA2-5331-40EC-B567-7C1D205368E8}" presName="compNode" presStyleCnt="0"/>
      <dgm:spPr/>
    </dgm:pt>
    <dgm:pt modelId="{9AA5748B-C1E8-4AB5-B415-9514116572FE}" type="pres">
      <dgm:prSet presAssocID="{EEACEEA2-5331-40EC-B567-7C1D205368E8}" presName="bkgdShape" presStyleLbl="node1" presStyleIdx="1" presStyleCnt="3"/>
      <dgm:spPr/>
      <dgm:t>
        <a:bodyPr/>
        <a:lstStyle/>
        <a:p>
          <a:endParaRPr lang="en-US"/>
        </a:p>
      </dgm:t>
    </dgm:pt>
    <dgm:pt modelId="{37E4F9F5-73CA-44B0-B03F-64A0BDE99809}" type="pres">
      <dgm:prSet presAssocID="{EEACEEA2-5331-40EC-B567-7C1D205368E8}" presName="nodeT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AF9D71-F22B-49D8-8AEE-234CB7561C31}" type="pres">
      <dgm:prSet presAssocID="{EEACEEA2-5331-40EC-B567-7C1D205368E8}" presName="invisiNode" presStyleLbl="node1" presStyleIdx="1" presStyleCnt="3"/>
      <dgm:spPr/>
    </dgm:pt>
    <dgm:pt modelId="{FCC88440-C9A4-460A-AD2B-90604BE0D01A}" type="pres">
      <dgm:prSet presAssocID="{EEACEEA2-5331-40EC-B567-7C1D205368E8}" presName="imagNode" presStyleLbl="fgImgPlace1" presStyleIdx="1" presStyleCnt="3" custScaleY="122689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189714FF-C5B7-44BC-AAED-375191D865DE}" type="pres">
      <dgm:prSet presAssocID="{7287C12C-A0EA-468F-99ED-88AC026A27E4}" presName="sibTrans" presStyleLbl="sibTrans2D1" presStyleIdx="0" presStyleCnt="0"/>
      <dgm:spPr/>
      <dgm:t>
        <a:bodyPr/>
        <a:lstStyle/>
        <a:p>
          <a:endParaRPr lang="en-US"/>
        </a:p>
      </dgm:t>
    </dgm:pt>
    <dgm:pt modelId="{158FDE97-D6B8-46DF-817C-409A716FEC2D}" type="pres">
      <dgm:prSet presAssocID="{3729BF34-48B7-4413-8C0E-6D894FA028B6}" presName="compNode" presStyleCnt="0"/>
      <dgm:spPr/>
    </dgm:pt>
    <dgm:pt modelId="{4242F4C2-6740-424B-8780-439D665600E2}" type="pres">
      <dgm:prSet presAssocID="{3729BF34-48B7-4413-8C0E-6D894FA028B6}" presName="bkgdShape" presStyleLbl="node1" presStyleIdx="2" presStyleCnt="3" custLinFactNeighborX="573"/>
      <dgm:spPr/>
      <dgm:t>
        <a:bodyPr/>
        <a:lstStyle/>
        <a:p>
          <a:endParaRPr lang="en-US"/>
        </a:p>
      </dgm:t>
    </dgm:pt>
    <dgm:pt modelId="{9CEEF3E5-6C14-4A30-8763-495C011C2450}" type="pres">
      <dgm:prSet presAssocID="{3729BF34-48B7-4413-8C0E-6D894FA028B6}" presName="nodeT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1E6DD7-6BBE-4407-B60B-7D5E247216AA}" type="pres">
      <dgm:prSet presAssocID="{3729BF34-48B7-4413-8C0E-6D894FA028B6}" presName="invisiNode" presStyleLbl="node1" presStyleIdx="2" presStyleCnt="3"/>
      <dgm:spPr/>
    </dgm:pt>
    <dgm:pt modelId="{678DE915-DBDA-40C1-AE96-CA240C9977D9}" type="pres">
      <dgm:prSet presAssocID="{3729BF34-48B7-4413-8C0E-6D894FA028B6}" presName="imagNode" presStyleLbl="fgImgPlace1" presStyleIdx="2" presStyleCnt="3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endParaRPr lang="en-US"/>
        </a:p>
      </dgm:t>
    </dgm:pt>
  </dgm:ptLst>
  <dgm:cxnLst>
    <dgm:cxn modelId="{5F9A6F43-FAAA-4EB1-AFD3-0F4639FCA658}" type="presOf" srcId="{C1367228-2ECF-42B4-A7DB-F5E9FCC339F2}" destId="{9F2BD2A7-9E0C-45D0-B509-4F0AD8ECD895}" srcOrd="1" destOrd="0" presId="urn:microsoft.com/office/officeart/2005/8/layout/hList7#1"/>
    <dgm:cxn modelId="{D22A10DC-6477-4B19-8359-90E26B0EA3D4}" type="presOf" srcId="{3729BF34-48B7-4413-8C0E-6D894FA028B6}" destId="{9CEEF3E5-6C14-4A30-8763-495C011C2450}" srcOrd="1" destOrd="0" presId="urn:microsoft.com/office/officeart/2005/8/layout/hList7#1"/>
    <dgm:cxn modelId="{96F0D664-2C8A-4AD0-8FBC-1CC4482281AC}" srcId="{4F9FA63A-B12B-40FF-8670-8179A988FEC7}" destId="{EEACEEA2-5331-40EC-B567-7C1D205368E8}" srcOrd="1" destOrd="0" parTransId="{0036022F-53A3-4964-B9C3-B6D36D68C8BA}" sibTransId="{7287C12C-A0EA-468F-99ED-88AC026A27E4}"/>
    <dgm:cxn modelId="{5D0C9866-77BA-4F63-BEAB-116F6C6C833E}" srcId="{4F9FA63A-B12B-40FF-8670-8179A988FEC7}" destId="{C1367228-2ECF-42B4-A7DB-F5E9FCC339F2}" srcOrd="0" destOrd="0" parTransId="{42C985E1-F71F-4C28-B77B-C6052F76FF51}" sibTransId="{FE9CCD0A-1348-454A-A890-DC22716F60A3}"/>
    <dgm:cxn modelId="{64C9864E-8C77-46CF-AE76-797178461B03}" type="presOf" srcId="{EEACEEA2-5331-40EC-B567-7C1D205368E8}" destId="{37E4F9F5-73CA-44B0-B03F-64A0BDE99809}" srcOrd="1" destOrd="0" presId="urn:microsoft.com/office/officeart/2005/8/layout/hList7#1"/>
    <dgm:cxn modelId="{00F07946-46BE-43EA-B464-768BAA440D5F}" type="presOf" srcId="{EEACEEA2-5331-40EC-B567-7C1D205368E8}" destId="{9AA5748B-C1E8-4AB5-B415-9514116572FE}" srcOrd="0" destOrd="0" presId="urn:microsoft.com/office/officeart/2005/8/layout/hList7#1"/>
    <dgm:cxn modelId="{AEADC00A-FE47-4309-AAA5-E15E7F5616F4}" type="presOf" srcId="{FE9CCD0A-1348-454A-A890-DC22716F60A3}" destId="{83D35317-57C1-4EC9-970A-B03D1D6720A2}" srcOrd="0" destOrd="0" presId="urn:microsoft.com/office/officeart/2005/8/layout/hList7#1"/>
    <dgm:cxn modelId="{F8B3C02F-4967-46BF-9F69-6313D2B7FBF9}" type="presOf" srcId="{4F9FA63A-B12B-40FF-8670-8179A988FEC7}" destId="{400618A0-C0F0-4145-84A5-A0FC842C8230}" srcOrd="0" destOrd="0" presId="urn:microsoft.com/office/officeart/2005/8/layout/hList7#1"/>
    <dgm:cxn modelId="{A2946E82-479E-4819-8237-E9B11B782A0C}" type="presOf" srcId="{C1367228-2ECF-42B4-A7DB-F5E9FCC339F2}" destId="{595FBF07-2F03-4BBE-912C-3C8E10193818}" srcOrd="0" destOrd="0" presId="urn:microsoft.com/office/officeart/2005/8/layout/hList7#1"/>
    <dgm:cxn modelId="{F7CB1B88-9725-4FAD-9E31-8349A5A5D47A}" type="presOf" srcId="{7287C12C-A0EA-468F-99ED-88AC026A27E4}" destId="{189714FF-C5B7-44BC-AAED-375191D865DE}" srcOrd="0" destOrd="0" presId="urn:microsoft.com/office/officeart/2005/8/layout/hList7#1"/>
    <dgm:cxn modelId="{DECEFD1F-2D88-46A1-BCF9-6C6F849CCD3C}" type="presOf" srcId="{3729BF34-48B7-4413-8C0E-6D894FA028B6}" destId="{4242F4C2-6740-424B-8780-439D665600E2}" srcOrd="0" destOrd="0" presId="urn:microsoft.com/office/officeart/2005/8/layout/hList7#1"/>
    <dgm:cxn modelId="{3BB3E13A-C306-4783-B46E-474076A38B4E}" srcId="{4F9FA63A-B12B-40FF-8670-8179A988FEC7}" destId="{3729BF34-48B7-4413-8C0E-6D894FA028B6}" srcOrd="2" destOrd="0" parTransId="{94683D5D-120E-4836-AB57-A20AC2955237}" sibTransId="{AC3C31D9-61CE-454B-81AA-F6B2CFAC6E9D}"/>
    <dgm:cxn modelId="{7CC6820C-CD46-4017-9A21-F1FBAD196D09}" type="presParOf" srcId="{400618A0-C0F0-4145-84A5-A0FC842C8230}" destId="{6492F46A-14C9-479F-90D3-812694F16644}" srcOrd="0" destOrd="0" presId="urn:microsoft.com/office/officeart/2005/8/layout/hList7#1"/>
    <dgm:cxn modelId="{97BF09F7-D8F5-4BAF-BEC0-AA10A9143F02}" type="presParOf" srcId="{400618A0-C0F0-4145-84A5-A0FC842C8230}" destId="{E835C4AB-901E-49E6-A1F4-17C7C77D0A35}" srcOrd="1" destOrd="0" presId="urn:microsoft.com/office/officeart/2005/8/layout/hList7#1"/>
    <dgm:cxn modelId="{C5035B52-864D-4267-ABCC-312DE2F3806B}" type="presParOf" srcId="{E835C4AB-901E-49E6-A1F4-17C7C77D0A35}" destId="{47A49619-08D0-473C-B9A0-1AF625A6E1A8}" srcOrd="0" destOrd="0" presId="urn:microsoft.com/office/officeart/2005/8/layout/hList7#1"/>
    <dgm:cxn modelId="{D63F96BC-017C-439D-98B5-5C5807169CE5}" type="presParOf" srcId="{47A49619-08D0-473C-B9A0-1AF625A6E1A8}" destId="{595FBF07-2F03-4BBE-912C-3C8E10193818}" srcOrd="0" destOrd="0" presId="urn:microsoft.com/office/officeart/2005/8/layout/hList7#1"/>
    <dgm:cxn modelId="{74328287-09EB-44D3-85EE-9B113753DCA1}" type="presParOf" srcId="{47A49619-08D0-473C-B9A0-1AF625A6E1A8}" destId="{9F2BD2A7-9E0C-45D0-B509-4F0AD8ECD895}" srcOrd="1" destOrd="0" presId="urn:microsoft.com/office/officeart/2005/8/layout/hList7#1"/>
    <dgm:cxn modelId="{047AC5ED-3010-4487-8694-18C3838D7F48}" type="presParOf" srcId="{47A49619-08D0-473C-B9A0-1AF625A6E1A8}" destId="{FDBE6B74-4EEA-4959-AEA2-B15D8FAA0176}" srcOrd="2" destOrd="0" presId="urn:microsoft.com/office/officeart/2005/8/layout/hList7#1"/>
    <dgm:cxn modelId="{29D03923-AB66-4868-B857-9CD2D914E401}" type="presParOf" srcId="{47A49619-08D0-473C-B9A0-1AF625A6E1A8}" destId="{FC5D6AAE-465E-4105-ABA9-3D2F17001DA9}" srcOrd="3" destOrd="0" presId="urn:microsoft.com/office/officeart/2005/8/layout/hList7#1"/>
    <dgm:cxn modelId="{E6750D09-61E8-4397-9768-4BE5D695ABC6}" type="presParOf" srcId="{E835C4AB-901E-49E6-A1F4-17C7C77D0A35}" destId="{83D35317-57C1-4EC9-970A-B03D1D6720A2}" srcOrd="1" destOrd="0" presId="urn:microsoft.com/office/officeart/2005/8/layout/hList7#1"/>
    <dgm:cxn modelId="{68D3E7CB-80C4-4B1D-A95B-A0E9DDD8FBB0}" type="presParOf" srcId="{E835C4AB-901E-49E6-A1F4-17C7C77D0A35}" destId="{DFDE3A14-D95E-4E6B-BF05-80FAB4C70015}" srcOrd="2" destOrd="0" presId="urn:microsoft.com/office/officeart/2005/8/layout/hList7#1"/>
    <dgm:cxn modelId="{E270D21E-4AFD-41A3-8402-13F488B3A039}" type="presParOf" srcId="{DFDE3A14-D95E-4E6B-BF05-80FAB4C70015}" destId="{9AA5748B-C1E8-4AB5-B415-9514116572FE}" srcOrd="0" destOrd="0" presId="urn:microsoft.com/office/officeart/2005/8/layout/hList7#1"/>
    <dgm:cxn modelId="{B7522A42-EA36-40B7-9658-1057E400F086}" type="presParOf" srcId="{DFDE3A14-D95E-4E6B-BF05-80FAB4C70015}" destId="{37E4F9F5-73CA-44B0-B03F-64A0BDE99809}" srcOrd="1" destOrd="0" presId="urn:microsoft.com/office/officeart/2005/8/layout/hList7#1"/>
    <dgm:cxn modelId="{48A039BC-2DB6-4722-92D1-539DBBD49768}" type="presParOf" srcId="{DFDE3A14-D95E-4E6B-BF05-80FAB4C70015}" destId="{FFAF9D71-F22B-49D8-8AEE-234CB7561C31}" srcOrd="2" destOrd="0" presId="urn:microsoft.com/office/officeart/2005/8/layout/hList7#1"/>
    <dgm:cxn modelId="{70B2C5E6-7C22-4A5E-B6D5-CE871AAA1389}" type="presParOf" srcId="{DFDE3A14-D95E-4E6B-BF05-80FAB4C70015}" destId="{FCC88440-C9A4-460A-AD2B-90604BE0D01A}" srcOrd="3" destOrd="0" presId="urn:microsoft.com/office/officeart/2005/8/layout/hList7#1"/>
    <dgm:cxn modelId="{DF3A8D77-3DAD-4C82-B800-1D8F6B892E5D}" type="presParOf" srcId="{E835C4AB-901E-49E6-A1F4-17C7C77D0A35}" destId="{189714FF-C5B7-44BC-AAED-375191D865DE}" srcOrd="3" destOrd="0" presId="urn:microsoft.com/office/officeart/2005/8/layout/hList7#1"/>
    <dgm:cxn modelId="{F7B01244-A282-40A9-8038-9B122DE519E9}" type="presParOf" srcId="{E835C4AB-901E-49E6-A1F4-17C7C77D0A35}" destId="{158FDE97-D6B8-46DF-817C-409A716FEC2D}" srcOrd="4" destOrd="0" presId="urn:microsoft.com/office/officeart/2005/8/layout/hList7#1"/>
    <dgm:cxn modelId="{314A9C77-ACE5-4665-B748-AB068F8D894C}" type="presParOf" srcId="{158FDE97-D6B8-46DF-817C-409A716FEC2D}" destId="{4242F4C2-6740-424B-8780-439D665600E2}" srcOrd="0" destOrd="0" presId="urn:microsoft.com/office/officeart/2005/8/layout/hList7#1"/>
    <dgm:cxn modelId="{8FCEF656-2925-4874-96EB-4FC87BDD5864}" type="presParOf" srcId="{158FDE97-D6B8-46DF-817C-409A716FEC2D}" destId="{9CEEF3E5-6C14-4A30-8763-495C011C2450}" srcOrd="1" destOrd="0" presId="urn:microsoft.com/office/officeart/2005/8/layout/hList7#1"/>
    <dgm:cxn modelId="{DC3045A6-F119-4391-93BA-ABCD3EAA6FB5}" type="presParOf" srcId="{158FDE97-D6B8-46DF-817C-409A716FEC2D}" destId="{531E6DD7-6BBE-4407-B60B-7D5E247216AA}" srcOrd="2" destOrd="0" presId="urn:microsoft.com/office/officeart/2005/8/layout/hList7#1"/>
    <dgm:cxn modelId="{889CBE07-9907-4CF1-A14E-F40D89D3D953}" type="presParOf" srcId="{158FDE97-D6B8-46DF-817C-409A716FEC2D}" destId="{678DE915-DBDA-40C1-AE96-CA240C9977D9}" srcOrd="3" destOrd="0" presId="urn:microsoft.com/office/officeart/2005/8/layout/hList7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7B6EE7-813A-42C5-B81C-82ED57C2D305}">
      <dsp:nvSpPr>
        <dsp:cNvPr id="0" name=""/>
        <dsp:cNvSpPr/>
      </dsp:nvSpPr>
      <dsp:spPr>
        <a:xfrm>
          <a:off x="1512371" y="0"/>
          <a:ext cx="4525962" cy="4525962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A4C618-8701-46AB-95B7-08B656002B70}">
      <dsp:nvSpPr>
        <dsp:cNvPr id="0" name=""/>
        <dsp:cNvSpPr/>
      </dsp:nvSpPr>
      <dsp:spPr>
        <a:xfrm>
          <a:off x="3775352" y="455027"/>
          <a:ext cx="2941875" cy="107138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1100" kern="1200" dirty="0" smtClean="0"/>
            <a:t>STVARALAČKA SAMODELATNOST POJEDINCA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1100" kern="1200" dirty="0" smtClean="0"/>
            <a:t> </a:t>
          </a:r>
          <a:endParaRPr lang="en-US" sz="1100" kern="1200" dirty="0"/>
        </a:p>
      </dsp:txBody>
      <dsp:txXfrm>
        <a:off x="3827652" y="507327"/>
        <a:ext cx="2837275" cy="966780"/>
      </dsp:txXfrm>
    </dsp:sp>
    <dsp:sp modelId="{39E35E44-6DBF-4ECF-8CCB-00F9B34B62CF}">
      <dsp:nvSpPr>
        <dsp:cNvPr id="0" name=""/>
        <dsp:cNvSpPr/>
      </dsp:nvSpPr>
      <dsp:spPr>
        <a:xfrm>
          <a:off x="3775352" y="1660329"/>
          <a:ext cx="2941875" cy="107138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1100" kern="1200" dirty="0" smtClean="0"/>
            <a:t>Otkrivanje suštine čoveka</a:t>
          </a:r>
          <a:endParaRPr lang="en-US" sz="1100" kern="1200" dirty="0"/>
        </a:p>
      </dsp:txBody>
      <dsp:txXfrm>
        <a:off x="3827652" y="1712629"/>
        <a:ext cx="2837275" cy="966780"/>
      </dsp:txXfrm>
    </dsp:sp>
    <dsp:sp modelId="{DDEC49AD-804B-441C-BF58-3C673BEC5EA1}">
      <dsp:nvSpPr>
        <dsp:cNvPr id="0" name=""/>
        <dsp:cNvSpPr/>
      </dsp:nvSpPr>
      <dsp:spPr>
        <a:xfrm>
          <a:off x="3775352" y="2865632"/>
          <a:ext cx="2941875" cy="107138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1100" kern="1200" dirty="0" smtClean="0"/>
            <a:t>RAZVOJ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1100" kern="1200" dirty="0" smtClean="0"/>
            <a:t> (usklađenost sa prirodom pojedinca: </a:t>
          </a:r>
          <a:r>
            <a:rPr lang="sr-Latn-CS" sz="1100" kern="1200" dirty="0" smtClean="0">
              <a:solidFill>
                <a:srgbClr val="FF0000"/>
              </a:solidFill>
            </a:rPr>
            <a:t>rad, saznanje, umetnost, religija</a:t>
          </a:r>
          <a:r>
            <a:rPr lang="sr-Latn-CS" sz="1100" kern="1200" dirty="0" smtClean="0"/>
            <a:t>)</a:t>
          </a:r>
          <a:endParaRPr lang="en-US" sz="1100" kern="1200" dirty="0"/>
        </a:p>
      </dsp:txBody>
      <dsp:txXfrm>
        <a:off x="3827652" y="2917932"/>
        <a:ext cx="2837275" cy="96678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A88820-2CE1-4AC6-9349-C99B4F1D849A}">
      <dsp:nvSpPr>
        <dsp:cNvPr id="0" name=""/>
        <dsp:cNvSpPr/>
      </dsp:nvSpPr>
      <dsp:spPr>
        <a:xfrm rot="21300000">
          <a:off x="19408" y="1773691"/>
          <a:ext cx="6285783" cy="719817"/>
        </a:xfrm>
        <a:prstGeom prst="mathMin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7CD2472-FBA7-4633-BF7E-14E7B2FF8AE3}">
      <dsp:nvSpPr>
        <dsp:cNvPr id="0" name=""/>
        <dsp:cNvSpPr/>
      </dsp:nvSpPr>
      <dsp:spPr>
        <a:xfrm>
          <a:off x="758952" y="213360"/>
          <a:ext cx="1897380" cy="1706880"/>
        </a:xfrm>
        <a:prstGeom prst="down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2DBCA7-63E9-4EA8-BC45-0B939E3E33D7}">
      <dsp:nvSpPr>
        <dsp:cNvPr id="0" name=""/>
        <dsp:cNvSpPr/>
      </dsp:nvSpPr>
      <dsp:spPr>
        <a:xfrm>
          <a:off x="3352038" y="0"/>
          <a:ext cx="2023872" cy="17922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2400" kern="1200" dirty="0" smtClean="0"/>
            <a:t>Spoljašnji uticaji</a:t>
          </a:r>
          <a:endParaRPr lang="en-US" sz="2400" kern="1200" dirty="0"/>
        </a:p>
      </dsp:txBody>
      <dsp:txXfrm>
        <a:off x="3352038" y="0"/>
        <a:ext cx="2023872" cy="1792224"/>
      </dsp:txXfrm>
    </dsp:sp>
    <dsp:sp modelId="{10F7E345-18EB-422D-AF96-694FD5AD3E86}">
      <dsp:nvSpPr>
        <dsp:cNvPr id="0" name=""/>
        <dsp:cNvSpPr/>
      </dsp:nvSpPr>
      <dsp:spPr>
        <a:xfrm>
          <a:off x="3668268" y="2346959"/>
          <a:ext cx="1897380" cy="1706880"/>
        </a:xfrm>
        <a:prstGeom prst="up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A9F290-84DD-45AA-A144-33DD4A34175E}">
      <dsp:nvSpPr>
        <dsp:cNvPr id="0" name=""/>
        <dsp:cNvSpPr/>
      </dsp:nvSpPr>
      <dsp:spPr>
        <a:xfrm>
          <a:off x="948690" y="2474975"/>
          <a:ext cx="2023872" cy="17922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2400" kern="1200" dirty="0" smtClean="0"/>
            <a:t>Unutrašnje tendencije</a:t>
          </a:r>
          <a:endParaRPr lang="en-US" sz="2400" kern="1200" dirty="0"/>
        </a:p>
      </dsp:txBody>
      <dsp:txXfrm>
        <a:off x="948690" y="2474975"/>
        <a:ext cx="2023872" cy="179222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2FF841-AE54-4A94-87B2-CF6829D653E1}">
      <dsp:nvSpPr>
        <dsp:cNvPr id="0" name=""/>
        <dsp:cNvSpPr/>
      </dsp:nvSpPr>
      <dsp:spPr>
        <a:xfrm>
          <a:off x="0" y="0"/>
          <a:ext cx="5181600" cy="7772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2500" kern="1200" dirty="0" smtClean="0"/>
            <a:t>Stvaralačka samoaktivnost</a:t>
          </a:r>
          <a:endParaRPr lang="en-US" sz="2500" kern="1200" dirty="0"/>
        </a:p>
      </dsp:txBody>
      <dsp:txXfrm>
        <a:off x="22765" y="22765"/>
        <a:ext cx="4342896" cy="731710"/>
      </dsp:txXfrm>
    </dsp:sp>
    <dsp:sp modelId="{6C073F5F-1126-47CE-874C-C16AB02D73DD}">
      <dsp:nvSpPr>
        <dsp:cNvPr id="0" name=""/>
        <dsp:cNvSpPr/>
      </dsp:nvSpPr>
      <dsp:spPr>
        <a:xfrm>
          <a:off x="457199" y="906780"/>
          <a:ext cx="5181600" cy="7772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2500" kern="1200" dirty="0" smtClean="0"/>
            <a:t>Samorazvoj</a:t>
          </a:r>
          <a:endParaRPr lang="en-US" sz="2500" kern="1200" dirty="0"/>
        </a:p>
      </dsp:txBody>
      <dsp:txXfrm>
        <a:off x="479964" y="929545"/>
        <a:ext cx="4173664" cy="731710"/>
      </dsp:txXfrm>
    </dsp:sp>
    <dsp:sp modelId="{80E19E10-1C05-4742-980A-FC73874A3E98}">
      <dsp:nvSpPr>
        <dsp:cNvPr id="0" name=""/>
        <dsp:cNvSpPr/>
      </dsp:nvSpPr>
      <dsp:spPr>
        <a:xfrm>
          <a:off x="914399" y="1813560"/>
          <a:ext cx="5181600" cy="7772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2500" kern="1200" dirty="0" smtClean="0"/>
            <a:t>Izražavanje, stvaranje</a:t>
          </a:r>
          <a:endParaRPr lang="en-US" sz="2500" kern="1200" dirty="0"/>
        </a:p>
      </dsp:txBody>
      <dsp:txXfrm>
        <a:off x="937164" y="1836325"/>
        <a:ext cx="4173664" cy="731710"/>
      </dsp:txXfrm>
    </dsp:sp>
    <dsp:sp modelId="{C07DB095-32D4-443E-8A40-99BAF8BA3C95}">
      <dsp:nvSpPr>
        <dsp:cNvPr id="0" name=""/>
        <dsp:cNvSpPr/>
      </dsp:nvSpPr>
      <dsp:spPr>
        <a:xfrm>
          <a:off x="4676394" y="589407"/>
          <a:ext cx="505206" cy="505206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>
        <a:off x="4790065" y="589407"/>
        <a:ext cx="277864" cy="380168"/>
      </dsp:txXfrm>
    </dsp:sp>
    <dsp:sp modelId="{31926CA6-DD2F-4B38-A3E3-F21EEF5AD1DD}">
      <dsp:nvSpPr>
        <dsp:cNvPr id="0" name=""/>
        <dsp:cNvSpPr/>
      </dsp:nvSpPr>
      <dsp:spPr>
        <a:xfrm>
          <a:off x="5133594" y="1491005"/>
          <a:ext cx="505206" cy="505206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>
        <a:off x="5247265" y="1491005"/>
        <a:ext cx="277864" cy="38016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7#1">
  <dgm:title val=""/>
  <dgm:desc val=""/>
  <dgm:catLst>
    <dgm:cat type="list" pri="12000"/>
    <dgm:cat type="process" pri="20000"/>
    <dgm:cat type="relationship" pri="14000"/>
    <dgm:cat type="convert" pri="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895F608-9804-48B8-A78E-89F5E936CB6A}" type="datetimeFigureOut">
              <a:rPr lang="en-US" smtClean="0"/>
              <a:pPr/>
              <a:t>12/6/2016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225ECFE-4FC7-4E3A-944C-4A1067374B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95F608-9804-48B8-A78E-89F5E936CB6A}" type="datetimeFigureOut">
              <a:rPr lang="en-US" smtClean="0"/>
              <a:pPr/>
              <a:t>12/6/2016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25ECFE-4FC7-4E3A-944C-4A1067374B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95F608-9804-48B8-A78E-89F5E936CB6A}" type="datetimeFigureOut">
              <a:rPr lang="en-US" smtClean="0"/>
              <a:pPr/>
              <a:t>12/6/2016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25ECFE-4FC7-4E3A-944C-4A1067374B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95F608-9804-48B8-A78E-89F5E936CB6A}" type="datetimeFigureOut">
              <a:rPr lang="en-US" smtClean="0"/>
              <a:pPr/>
              <a:t>12/6/2016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25ECFE-4FC7-4E3A-944C-4A1067374B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95F608-9804-48B8-A78E-89F5E936CB6A}" type="datetimeFigureOut">
              <a:rPr lang="en-US" smtClean="0"/>
              <a:pPr/>
              <a:t>12/6/2016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25ECFE-4FC7-4E3A-944C-4A1067374B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95F608-9804-48B8-A78E-89F5E936CB6A}" type="datetimeFigureOut">
              <a:rPr lang="en-US" smtClean="0"/>
              <a:pPr/>
              <a:t>12/6/2016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25ECFE-4FC7-4E3A-944C-4A1067374B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95F608-9804-48B8-A78E-89F5E936CB6A}" type="datetimeFigureOut">
              <a:rPr lang="en-US" smtClean="0"/>
              <a:pPr/>
              <a:t>12/6/2016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25ECFE-4FC7-4E3A-944C-4A1067374B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95F608-9804-48B8-A78E-89F5E936CB6A}" type="datetimeFigureOut">
              <a:rPr lang="en-US" smtClean="0"/>
              <a:pPr/>
              <a:t>12/6/2016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25ECFE-4FC7-4E3A-944C-4A1067374B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95F608-9804-48B8-A78E-89F5E936CB6A}" type="datetimeFigureOut">
              <a:rPr lang="en-US" smtClean="0"/>
              <a:pPr/>
              <a:t>12/6/2016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25ECFE-4FC7-4E3A-944C-4A1067374B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895F608-9804-48B8-A78E-89F5E936CB6A}" type="datetimeFigureOut">
              <a:rPr lang="en-US" smtClean="0"/>
              <a:pPr/>
              <a:t>12/6/2016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25ECFE-4FC7-4E3A-944C-4A1067374B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895F608-9804-48B8-A78E-89F5E936CB6A}" type="datetimeFigureOut">
              <a:rPr lang="en-US" smtClean="0"/>
              <a:pPr/>
              <a:t>12/6/2016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225ECFE-4FC7-4E3A-944C-4A1067374B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895F608-9804-48B8-A78E-89F5E936CB6A}" type="datetimeFigureOut">
              <a:rPr lang="en-US" smtClean="0"/>
              <a:pPr/>
              <a:t>12/6/2016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225ECFE-4FC7-4E3A-944C-4A1067374B8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sr.wikipedia.org/sr-el/%D0%A1%D0%BB%D0%B8%D0%BA%D0%B0:Froeb.jpg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3353762"/>
          </a:xfrm>
        </p:spPr>
        <p:txBody>
          <a:bodyPr/>
          <a:lstStyle/>
          <a:p>
            <a:r>
              <a:rPr lang="sr-Latn-CS" dirty="0" smtClean="0"/>
              <a:t>Fridrih Frebel </a:t>
            </a:r>
            <a:br>
              <a:rPr lang="sr-Latn-C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Latn-CS" dirty="0" smtClean="0"/>
              <a:t>Sistem predškolskog vaspitanja</a:t>
            </a:r>
            <a:endParaRPr lang="en-US" dirty="0"/>
          </a:p>
        </p:txBody>
      </p:sp>
      <p:pic>
        <p:nvPicPr>
          <p:cNvPr id="4" name="Picture 3" descr="Froeb.jp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95400" y="228600"/>
            <a:ext cx="27432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r-Latn-CS" dirty="0" smtClean="0"/>
              <a:t>Ustanove za čuvanje i pripremanje za rad dece predškolskog i mlađeg školskog uzrasta (“ženske škole”, škole za igru”, “azili”, “škole za pletenje slame”,...);</a:t>
            </a:r>
          </a:p>
          <a:p>
            <a:r>
              <a:rPr lang="sr-Latn-CS" dirty="0" smtClean="0"/>
              <a:t>Polazne osnove Frebelovog sistema: Pestalocijeve ideje o harmoničnom razvoju dece najmlađeg uzrasta;</a:t>
            </a:r>
          </a:p>
          <a:p>
            <a:r>
              <a:rPr lang="sr-Latn-CS" smtClean="0"/>
              <a:t> </a:t>
            </a:r>
            <a:r>
              <a:rPr lang="sr-Latn-CS" i="1" smtClean="0"/>
              <a:t>Vaspitanje čoveka</a:t>
            </a:r>
            <a:endParaRPr lang="sr-Latn-CS" dirty="0" smtClean="0"/>
          </a:p>
          <a:p>
            <a:r>
              <a:rPr lang="sr-Latn-CS" dirty="0" smtClean="0"/>
              <a:t>Osniva (1816.) Univerzalni nemački vaspitni institut za predškolsku decu (fizičke aktivnosti i seoski poslovi,... očiglednost kao pristup u aktivnostima)</a:t>
            </a:r>
          </a:p>
          <a:p>
            <a:r>
              <a:rPr lang="sr-Latn-CS" dirty="0" smtClean="0"/>
              <a:t> </a:t>
            </a:r>
            <a:r>
              <a:rPr lang="sr-Latn-CS" dirty="0" smtClean="0">
                <a:solidFill>
                  <a:srgbClr val="FF0000"/>
                </a:solidFill>
              </a:rPr>
              <a:t>1837. Blankenburg, </a:t>
            </a:r>
            <a:r>
              <a:rPr lang="sr-Latn-CS" dirty="0" smtClean="0"/>
              <a:t>Ustanova za razvoj dečijih stvaralačkih motiva</a:t>
            </a:r>
            <a:r>
              <a:rPr lang="sr-Latn-CS" dirty="0" smtClean="0">
                <a:solidFill>
                  <a:srgbClr val="FF0000"/>
                </a:solidFill>
              </a:rPr>
              <a:t>, kasnije nazvana DEČIJI VRTIĆ </a:t>
            </a:r>
            <a:r>
              <a:rPr lang="sr-Latn-CS" dirty="0" smtClean="0"/>
              <a:t>(“Živimo za našu decu”).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CS" dirty="0" smtClean="0">
                <a:effectLst/>
              </a:rPr>
              <a:t>Fridrih Frebel (1782–1852)</a:t>
            </a:r>
            <a:endParaRPr lang="en-US" dirty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r-Latn-CS" dirty="0" smtClean="0"/>
              <a:t>Osnovni pojam : </a:t>
            </a:r>
            <a:r>
              <a:rPr lang="sr-Latn-CS" dirty="0" smtClean="0">
                <a:solidFill>
                  <a:srgbClr val="FF0000"/>
                </a:solidFill>
              </a:rPr>
              <a:t>RAZVOJ</a:t>
            </a:r>
            <a:r>
              <a:rPr lang="sr-Latn-CS" dirty="0" smtClean="0"/>
              <a:t> deteta (kao proces otkrivanja suštine čoveka); </a:t>
            </a:r>
          </a:p>
          <a:p>
            <a:r>
              <a:rPr lang="sr-Latn-CS" dirty="0" smtClean="0"/>
              <a:t>Dobro poznavanje detinjstva;</a:t>
            </a:r>
          </a:p>
          <a:p>
            <a:r>
              <a:rPr lang="sr-Latn-CS" dirty="0" smtClean="0"/>
              <a:t> Motivacija u funkciji razvoja;</a:t>
            </a:r>
          </a:p>
          <a:p>
            <a:r>
              <a:rPr lang="sr-Latn-CS" dirty="0" smtClean="0"/>
              <a:t>Razvoj (i oblikovanje) božanske suštine kod deteta;</a:t>
            </a:r>
          </a:p>
          <a:p>
            <a:r>
              <a:rPr lang="sr-Latn-CS" dirty="0" smtClean="0"/>
              <a:t>Razvoj u skladu sa prirodom deteta;</a:t>
            </a:r>
          </a:p>
          <a:p>
            <a:r>
              <a:rPr lang="sr-Latn-CS" dirty="0" smtClean="0"/>
              <a:t>Značaj vaspitanja u ranom detinjstvu;</a:t>
            </a:r>
          </a:p>
          <a:p>
            <a:r>
              <a:rPr lang="sr-Latn-CS" dirty="0" smtClean="0"/>
              <a:t>Vaspitanje i razvoj kroz </a:t>
            </a:r>
            <a:r>
              <a:rPr lang="sr-Latn-CS" b="1" dirty="0" smtClean="0"/>
              <a:t>igru;</a:t>
            </a:r>
          </a:p>
          <a:p>
            <a:r>
              <a:rPr lang="sr-Latn-CS" dirty="0" smtClean="0"/>
              <a:t> Tvorac prvog osmišljenog </a:t>
            </a:r>
            <a:r>
              <a:rPr lang="sr-Latn-CS" b="1" dirty="0" smtClean="0"/>
              <a:t>igrovnog materijala</a:t>
            </a:r>
            <a:r>
              <a:rPr lang="sr-Latn-CS" dirty="0" smtClean="0"/>
              <a:t>;</a:t>
            </a:r>
          </a:p>
          <a:p>
            <a:r>
              <a:rPr lang="sr-Latn-CS" dirty="0" smtClean="0"/>
              <a:t>Vaspitanje od najranijeg uzrasta;</a:t>
            </a:r>
          </a:p>
          <a:p>
            <a:r>
              <a:rPr lang="sr-Latn-CS" dirty="0" smtClean="0"/>
              <a:t> Kritika verbalizma;</a:t>
            </a:r>
          </a:p>
          <a:p>
            <a:r>
              <a:rPr lang="sr-Latn-CS" dirty="0" smtClean="0"/>
              <a:t>Istakao značaj porodičnog vaspitanja i prosvećivanja majki;</a:t>
            </a:r>
          </a:p>
          <a:p>
            <a:r>
              <a:rPr lang="sr-Latn-CS" dirty="0" smtClean="0"/>
              <a:t>Postavio temelje za konstituisanje </a:t>
            </a:r>
            <a:r>
              <a:rPr lang="sr-Latn-CS" b="1" dirty="0" smtClean="0"/>
              <a:t>predškolske pedagogije kao samostalne pedagoške disciplin</a:t>
            </a:r>
            <a:r>
              <a:rPr lang="sr-Latn-CS" dirty="0" smtClean="0"/>
              <a:t>e.</a:t>
            </a:r>
          </a:p>
          <a:p>
            <a:endParaRPr lang="sr-Latn-CS" dirty="0" smtClean="0"/>
          </a:p>
          <a:p>
            <a:endParaRPr lang="sr-Latn-CS" dirty="0" smtClean="0"/>
          </a:p>
          <a:p>
            <a:pPr>
              <a:buNone/>
            </a:pPr>
            <a:endParaRPr lang="sr-Latn-C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CS" dirty="0" smtClean="0">
                <a:effectLst/>
              </a:rPr>
              <a:t>Osnovne ideje</a:t>
            </a:r>
            <a:endParaRPr lang="en-US" dirty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Od  razvoja do samoostvarenja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17B6EE7-813A-42C5-B81C-82ED57C2D3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graphicEl>
                                              <a:dgm id="{317B6EE7-813A-42C5-B81C-82ED57C2D3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graphicEl>
                                              <a:dgm id="{317B6EE7-813A-42C5-B81C-82ED57C2D3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BA4C618-8701-46AB-95B7-08B656002B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graphicEl>
                                              <a:dgm id="{CBA4C618-8701-46AB-95B7-08B656002B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graphicEl>
                                              <a:dgm id="{CBA4C618-8701-46AB-95B7-08B656002B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9E35E44-6DBF-4ECF-8CCB-00F9B34B62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graphicEl>
                                              <a:dgm id="{39E35E44-6DBF-4ECF-8CCB-00F9B34B62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graphicEl>
                                              <a:dgm id="{39E35E44-6DBF-4ECF-8CCB-00F9B34B62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DEC49AD-804B-441C-BF58-3C673BEC5E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graphicEl>
                                              <a:dgm id="{DDEC49AD-804B-441C-BF58-3C673BEC5E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graphicEl>
                                              <a:dgm id="{DDEC49AD-804B-441C-BF58-3C673BEC5E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Graphic spid="4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r-Latn-CS" dirty="0" smtClean="0"/>
              <a:t>Cilj: </a:t>
            </a:r>
            <a:r>
              <a:rPr lang="sr-Latn-CS" dirty="0" smtClean="0">
                <a:solidFill>
                  <a:srgbClr val="FF0000"/>
                </a:solidFill>
              </a:rPr>
              <a:t>formiranje slobodnog čoveka koji misli.</a:t>
            </a:r>
          </a:p>
          <a:p>
            <a:pPr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sr-Latn-CS" dirty="0" smtClean="0"/>
              <a:t> </a:t>
            </a:r>
            <a:r>
              <a:rPr lang="sr-Latn-CS" sz="3600" dirty="0" smtClean="0">
                <a:solidFill>
                  <a:srgbClr val="FF0000"/>
                </a:solidFill>
                <a:effectLst/>
              </a:rPr>
              <a:t>Vaspitanje</a:t>
            </a:r>
            <a:r>
              <a:rPr lang="sr-Latn-CS" sz="3600" dirty="0" smtClean="0">
                <a:effectLst/>
              </a:rPr>
              <a:t>  kao sredstvo za razvoj, vežbanje i ispoljavanje potencijala</a:t>
            </a:r>
            <a:endParaRPr lang="en-US" sz="3600" dirty="0">
              <a:effectLst/>
            </a:endParaRPr>
          </a:p>
        </p:txBody>
      </p:sp>
      <p:graphicFrame>
        <p:nvGraphicFramePr>
          <p:cNvPr id="4" name="Diagram 3"/>
          <p:cNvGraphicFramePr/>
          <p:nvPr/>
        </p:nvGraphicFramePr>
        <p:xfrm>
          <a:off x="1295400" y="2209800"/>
          <a:ext cx="6324600" cy="4267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2A88820-2CE1-4AC6-9349-C99B4F1D84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graphicEl>
                                              <a:dgm id="{E2A88820-2CE1-4AC6-9349-C99B4F1D84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graphicEl>
                                              <a:dgm id="{E2A88820-2CE1-4AC6-9349-C99B4F1D84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7CD2472-FBA7-4633-BF7E-14E7B2FF8A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graphicEl>
                                              <a:dgm id="{07CD2472-FBA7-4633-BF7E-14E7B2FF8A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graphicEl>
                                              <a:dgm id="{07CD2472-FBA7-4633-BF7E-14E7B2FF8A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82DBCA7-63E9-4EA8-BC45-0B939E3E33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graphicEl>
                                              <a:dgm id="{982DBCA7-63E9-4EA8-BC45-0B939E3E33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graphicEl>
                                              <a:dgm id="{982DBCA7-63E9-4EA8-BC45-0B939E3E33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0F7E345-18EB-422D-AF96-694FD5AD3E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graphicEl>
                                              <a:dgm id="{10F7E345-18EB-422D-AF96-694FD5AD3E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graphicEl>
                                              <a:dgm id="{10F7E345-18EB-422D-AF96-694FD5AD3E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BA9F290-84DD-45AA-A144-33DD4A3417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>
                                            <p:graphicEl>
                                              <a:dgm id="{7BA9F290-84DD-45AA-A144-33DD4A3417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>
                                            <p:graphicEl>
                                              <a:dgm id="{7BA9F290-84DD-45AA-A144-33DD4A3417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  <p:bldGraphic spid="4" grpId="0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/>
            <a:r>
              <a:rPr lang="sr-Latn-CS" dirty="0" smtClean="0"/>
              <a:t>Igra i aspekti dečijeg razvoja.</a:t>
            </a:r>
          </a:p>
          <a:p>
            <a:pPr marL="624078" indent="-514350"/>
            <a:r>
              <a:rPr lang="sr-Latn-CS" dirty="0" smtClean="0"/>
              <a:t>Značaj materijala (didaktičkih) za podsticaj u igri i razvoju.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CS" dirty="0" smtClean="0"/>
              <a:t>Vaspitanje (i razvoj) kroz </a:t>
            </a:r>
            <a:r>
              <a:rPr lang="sr-Latn-CS" dirty="0" smtClean="0">
                <a:solidFill>
                  <a:srgbClr val="FF0000"/>
                </a:solidFill>
              </a:rPr>
              <a:t>igru</a:t>
            </a:r>
            <a:r>
              <a:rPr lang="sr-Latn-CS" dirty="0" smtClean="0"/>
              <a:t> i čulna iskustva</a:t>
            </a:r>
            <a:endParaRPr lang="en-US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1524000" y="3048000"/>
          <a:ext cx="6096000" cy="2590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62FF841-AE54-4A94-87B2-CF6829D653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graphicEl>
                                              <a:dgm id="{D62FF841-AE54-4A94-87B2-CF6829D653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graphicEl>
                                              <a:dgm id="{D62FF841-AE54-4A94-87B2-CF6829D653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07DB095-32D4-443E-8A40-99BAF8BA3C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graphicEl>
                                              <a:dgm id="{C07DB095-32D4-443E-8A40-99BAF8BA3C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graphicEl>
                                              <a:dgm id="{C07DB095-32D4-443E-8A40-99BAF8BA3C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C073F5F-1126-47CE-874C-C16AB02D73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graphicEl>
                                              <a:dgm id="{6C073F5F-1126-47CE-874C-C16AB02D73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graphicEl>
                                              <a:dgm id="{6C073F5F-1126-47CE-874C-C16AB02D73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1926CA6-DD2F-4B38-A3E3-F21EEF5AD1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graphicEl>
                                              <a:dgm id="{31926CA6-DD2F-4B38-A3E3-F21EEF5AD1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graphicEl>
                                              <a:dgm id="{31926CA6-DD2F-4B38-A3E3-F21EEF5AD1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0E19E10-1C05-4742-980A-FC73874A3E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">
                                            <p:graphicEl>
                                              <a:dgm id="{80E19E10-1C05-4742-980A-FC73874A3E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>
                                            <p:graphicEl>
                                              <a:dgm id="{80E19E10-1C05-4742-980A-FC73874A3E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  <p:bldGraphic spid="4" grpId="0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dirty="0" smtClean="0"/>
              <a:t>Materijali u funkciji dečijeg samorazvoja u dobro </a:t>
            </a:r>
            <a:r>
              <a:rPr lang="sr-Latn-CS" dirty="0" smtClean="0">
                <a:solidFill>
                  <a:srgbClr val="FF0000"/>
                </a:solidFill>
              </a:rPr>
              <a:t>strukturiranoj sredini;</a:t>
            </a:r>
          </a:p>
          <a:p>
            <a:r>
              <a:rPr lang="sr-Latn-CS" dirty="0" smtClean="0"/>
              <a:t>Zahtev za </a:t>
            </a:r>
            <a:r>
              <a:rPr lang="sr-Latn-CS" dirty="0" smtClean="0">
                <a:solidFill>
                  <a:srgbClr val="FF0000"/>
                </a:solidFill>
              </a:rPr>
              <a:t>pravilno korišćenje.</a:t>
            </a:r>
          </a:p>
          <a:p>
            <a:pPr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Latn-CS" dirty="0" smtClean="0"/>
              <a:t>Didaktički materijali (“darovi”)</a:t>
            </a:r>
            <a:endParaRPr lang="en-US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1524000" y="2819400"/>
          <a:ext cx="6096000" cy="3733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492F46A-14C9-479F-90D3-812694F166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graphicEl>
                                              <a:dgm id="{6492F46A-14C9-479F-90D3-812694F166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graphicEl>
                                              <a:dgm id="{6492F46A-14C9-479F-90D3-812694F166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C5D6AAE-465E-4105-ABA9-3D2F17001D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graphicEl>
                                              <a:dgm id="{FC5D6AAE-465E-4105-ABA9-3D2F17001D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graphicEl>
                                              <a:dgm id="{FC5D6AAE-465E-4105-ABA9-3D2F17001D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95FBF07-2F03-4BBE-912C-3C8E101938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graphicEl>
                                              <a:dgm id="{595FBF07-2F03-4BBE-912C-3C8E101938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graphicEl>
                                              <a:dgm id="{595FBF07-2F03-4BBE-912C-3C8E101938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CC88440-C9A4-460A-AD2B-90604BE0D0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graphicEl>
                                              <a:dgm id="{FCC88440-C9A4-460A-AD2B-90604BE0D0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graphicEl>
                                              <a:dgm id="{FCC88440-C9A4-460A-AD2B-90604BE0D0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AA5748B-C1E8-4AB5-B415-9514116572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">
                                            <p:graphicEl>
                                              <a:dgm id="{9AA5748B-C1E8-4AB5-B415-9514116572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>
                                            <p:graphicEl>
                                              <a:dgm id="{9AA5748B-C1E8-4AB5-B415-9514116572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78DE915-DBDA-40C1-AE96-CA240C9977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">
                                            <p:graphicEl>
                                              <a:dgm id="{678DE915-DBDA-40C1-AE96-CA240C9977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">
                                            <p:graphicEl>
                                              <a:dgm id="{678DE915-DBDA-40C1-AE96-CA240C9977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242F4C2-6740-424B-8780-439D665600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graphicEl>
                                              <a:dgm id="{4242F4C2-6740-424B-8780-439D665600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graphicEl>
                                              <a:dgm id="{4242F4C2-6740-424B-8780-439D665600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  <p:bldGraphic spid="4" grpId="0">
        <p:bldSub>
          <a:bldDgm bld="one"/>
        </p:bldSub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121</TotalTime>
  <Words>312</Words>
  <Application>Microsoft Office PowerPoint</Application>
  <PresentationFormat>On-screen Show (4:3)</PresentationFormat>
  <Paragraphs>48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Concourse</vt:lpstr>
      <vt:lpstr>Fridrih Frebel  </vt:lpstr>
      <vt:lpstr>Fridrih Frebel (1782–1852)</vt:lpstr>
      <vt:lpstr>Osnovne ideje</vt:lpstr>
      <vt:lpstr>Od  razvoja do samoostvarenja</vt:lpstr>
      <vt:lpstr> Vaspitanje  kao sredstvo za razvoj, vežbanje i ispoljavanje potencijala</vt:lpstr>
      <vt:lpstr>Vaspitanje (i razvoj) kroz igru i čulna iskustva</vt:lpstr>
      <vt:lpstr>Didaktički materijali (“darovi”)</vt:lpstr>
    </vt:vector>
  </TitlesOfParts>
  <Company>Pedagoski fakultet u Jagodini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Fridrih Frebel</dc:title>
  <dc:creator>PiD</dc:creator>
  <cp:lastModifiedBy>Emina</cp:lastModifiedBy>
  <cp:revision>17</cp:revision>
  <dcterms:created xsi:type="dcterms:W3CDTF">2010-12-07T13:06:44Z</dcterms:created>
  <dcterms:modified xsi:type="dcterms:W3CDTF">2016-12-06T20:55:24Z</dcterms:modified>
</cp:coreProperties>
</file>